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79" r:id="rId3"/>
    <p:sldId id="396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43656" b="19705"/>
          <a:stretch/>
        </p:blipFill>
        <p:spPr>
          <a:xfrm>
            <a:off x="0" y="3890355"/>
            <a:ext cx="12192000" cy="296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en-US" sz="4800" dirty="0">
                <a:solidFill>
                  <a:schemeClr val="accent1"/>
                </a:solidFill>
              </a:rPr>
              <a:t>TAD-210 - A2G Task Dispatching for AREAS and SCORING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4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</a:t>
            </a:r>
            <a:r>
              <a:rPr lang="en-US">
                <a:solidFill>
                  <a:schemeClr val="accent1"/>
                </a:solidFill>
              </a:rPr>
              <a:t>to a defined </a:t>
            </a:r>
            <a:r>
              <a:rPr lang="en-US" dirty="0">
                <a:solidFill>
                  <a:schemeClr val="accent1"/>
                </a:solidFill>
              </a:rPr>
              <a:t>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A2G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to defined 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8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(1)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 err="1">
                <a:solidFill>
                  <a:schemeClr val="bg1"/>
                </a:solidFill>
              </a:rPr>
              <a:t>FACs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B,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>
                <a:solidFill>
                  <a:schemeClr val="bg1"/>
                </a:solidFill>
              </a:rPr>
              <a:t>Attack </a:t>
            </a:r>
            <a:r>
              <a:rPr lang="nl-BE" sz="1600" dirty="0" err="1">
                <a:solidFill>
                  <a:schemeClr val="bg1"/>
                </a:solidFill>
              </a:rPr>
              <a:t>Helicopters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H2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airborne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(2)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Area 3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(3) </a:t>
            </a:r>
            <a:r>
              <a:rPr lang="nl-BE" dirty="0" err="1"/>
              <a:t>hq</a:t>
            </a:r>
            <a:r>
              <a:rPr lang="nl-BE" dirty="0"/>
              <a:t> dispatches TASKS </a:t>
            </a:r>
            <a:br>
              <a:rPr lang="nl-BE" dirty="0"/>
            </a:br>
            <a:r>
              <a:rPr lang="nl-BE" dirty="0"/>
              <a:t>TO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cxnSpLocks/>
            <a:stCxn id="216" idx="1"/>
            <a:endCxn id="236" idx="3"/>
          </p:cNvCxnSpPr>
          <p:nvPr/>
        </p:nvCxnSpPr>
        <p:spPr>
          <a:xfrm flipH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cxnSpLocks/>
            <a:stCxn id="218" idx="1"/>
            <a:endCxn id="235" idx="3"/>
          </p:cNvCxnSpPr>
          <p:nvPr/>
        </p:nvCxnSpPr>
        <p:spPr>
          <a:xfrm flipH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cxnSpLocks/>
            <a:stCxn id="216" idx="1"/>
            <a:endCxn id="234" idx="3"/>
          </p:cNvCxnSpPr>
          <p:nvPr/>
        </p:nvCxnSpPr>
        <p:spPr>
          <a:xfrm flipH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cxnSpLocks/>
            <a:stCxn id="214" idx="1"/>
            <a:endCxn id="236" idx="3"/>
          </p:cNvCxnSpPr>
          <p:nvPr/>
        </p:nvCxnSpPr>
        <p:spPr>
          <a:xfrm flipH="1" flipV="1"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118" name="Rechte verbindingslijn 117"/>
          <p:cNvCxnSpPr>
            <a:cxnSpLocks/>
            <a:stCxn id="175" idx="1"/>
            <a:endCxn id="214" idx="3"/>
          </p:cNvCxnSpPr>
          <p:nvPr/>
        </p:nvCxnSpPr>
        <p:spPr>
          <a:xfrm flipH="1" flipV="1">
            <a:off x="4655984" y="5994029"/>
            <a:ext cx="327901" cy="12788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>
            <a:cxnSpLocks/>
            <a:stCxn id="175" idx="0"/>
            <a:endCxn id="216" idx="3"/>
          </p:cNvCxnSpPr>
          <p:nvPr/>
        </p:nvCxnSpPr>
        <p:spPr>
          <a:xfrm flipH="1" flipV="1">
            <a:off x="4655984" y="5274788"/>
            <a:ext cx="682487" cy="63443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/>
          <p:cNvCxnSpPr>
            <a:cxnSpLocks/>
            <a:endCxn id="218" idx="3"/>
          </p:cNvCxnSpPr>
          <p:nvPr/>
        </p:nvCxnSpPr>
        <p:spPr>
          <a:xfrm flipH="1" flipV="1">
            <a:off x="5015988" y="4554397"/>
            <a:ext cx="529135" cy="134306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kstvak 127"/>
          <p:cNvSpPr txBox="1"/>
          <p:nvPr/>
        </p:nvSpPr>
        <p:spPr>
          <a:xfrm>
            <a:off x="1775952" y="4509012"/>
            <a:ext cx="720007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bg1"/>
                </a:solidFill>
              </a:rPr>
              <a:t>Planned</a:t>
            </a:r>
            <a:endParaRPr lang="nl-B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(4) </a:t>
            </a:r>
            <a:r>
              <a:rPr lang="nl-BE" dirty="0" err="1"/>
              <a:t>player</a:t>
            </a:r>
            <a:r>
              <a:rPr lang="nl-BE" dirty="0"/>
              <a:t> GROUPS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97" name="Rechthoek 96"/>
          <p:cNvSpPr/>
          <p:nvPr/>
        </p:nvSpPr>
        <p:spPr>
          <a:xfrm>
            <a:off x="2135956" y="5409022"/>
            <a:ext cx="1170013" cy="63000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Rechthoek 97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sp>
        <p:nvSpPr>
          <p:cNvPr id="99" name="Tekstvak 98"/>
          <p:cNvSpPr txBox="1"/>
          <p:nvPr/>
        </p:nvSpPr>
        <p:spPr>
          <a:xfrm>
            <a:off x="605939" y="4869016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  <p:sp>
        <p:nvSpPr>
          <p:cNvPr id="100" name="Tekstvak 99"/>
          <p:cNvSpPr txBox="1"/>
          <p:nvPr/>
        </p:nvSpPr>
        <p:spPr>
          <a:xfrm>
            <a:off x="2765963" y="5949028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100" b="1" dirty="0" err="1">
                <a:solidFill>
                  <a:schemeClr val="bg1"/>
                </a:solidFill>
              </a:rPr>
              <a:t>Planned</a:t>
            </a:r>
            <a:endParaRPr lang="nl-BE" sz="1100" b="1" dirty="0">
              <a:solidFill>
                <a:schemeClr val="bg1"/>
              </a:solidFill>
            </a:endParaRPr>
          </a:p>
        </p:txBody>
      </p:sp>
      <p:sp>
        <p:nvSpPr>
          <p:cNvPr id="116" name="Tekstvak 115"/>
          <p:cNvSpPr txBox="1"/>
          <p:nvPr/>
        </p:nvSpPr>
        <p:spPr>
          <a:xfrm>
            <a:off x="1775952" y="4239009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11226</TotalTime>
  <Words>864</Words>
  <Application>Microsoft Office PowerPoint</Application>
  <PresentationFormat>Breedbeeld</PresentationFormat>
  <Paragraphs>254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Corbel</vt:lpstr>
      <vt:lpstr>Wingdings</vt:lpstr>
      <vt:lpstr>Gestreept</vt:lpstr>
      <vt:lpstr>moose for dcs world task dispatching</vt:lpstr>
      <vt:lpstr>task DISPATCHing</vt:lpstr>
      <vt:lpstr>A2G task DISPATCHing using DETECTION_AREAS</vt:lpstr>
      <vt:lpstr>(1) fac detect targets using DETECTION_AREAS</vt:lpstr>
      <vt:lpstr>(2) fac reports detected  targets to hq</vt:lpstr>
      <vt:lpstr>(3) hq dispatches TASKS  TO player groups</vt:lpstr>
      <vt:lpstr>(4) player GROUPS select tasks  and engage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DEMO</vt:lpstr>
      <vt:lpstr>moose for dcs world TAD-210 - A2G Task Dispatching for AREAS and 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473</cp:revision>
  <dcterms:created xsi:type="dcterms:W3CDTF">2016-04-14T07:37:30Z</dcterms:created>
  <dcterms:modified xsi:type="dcterms:W3CDTF">2017-03-19T16:10:39Z</dcterms:modified>
</cp:coreProperties>
</file>